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4" r:id="rId9"/>
    <p:sldId id="265" r:id="rId10"/>
    <p:sldId id="266" r:id="rId11"/>
    <p:sldId id="26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112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12/1/15</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12/1/15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12/1/15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12/1/15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12/1/15</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12/1/15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12/1/15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12/1/15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12/1/15</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E-Portfolio</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62489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Each assignment should be an individual post, or link, depending on if you make a website or use </a:t>
            </a:r>
            <a:r>
              <a:rPr lang="en-US" dirty="0" err="1" smtClean="0"/>
              <a:t>tumblr</a:t>
            </a:r>
            <a:r>
              <a:rPr lang="en-US" dirty="0" smtClean="0"/>
              <a:t>.</a:t>
            </a:r>
          </a:p>
          <a:p>
            <a:r>
              <a:rPr lang="en-US" dirty="0" smtClean="0"/>
              <a:t>To change the layout of your </a:t>
            </a:r>
            <a:r>
              <a:rPr lang="en-US" dirty="0" err="1" smtClean="0"/>
              <a:t>Tumblr</a:t>
            </a:r>
            <a:r>
              <a:rPr lang="en-US" dirty="0" smtClean="0"/>
              <a:t> go to “Themes”</a:t>
            </a:r>
          </a:p>
          <a:p>
            <a:r>
              <a:rPr lang="en-US" dirty="0" smtClean="0"/>
              <a:t>Good luck! As usual, you can call, text, email, if you have a question.</a:t>
            </a:r>
          </a:p>
          <a:p>
            <a:r>
              <a:rPr lang="en-US" dirty="0" smtClean="0"/>
              <a:t>Website is due 12/7 11:59 p.m. via blackboard</a:t>
            </a:r>
            <a:endParaRPr lang="en-US" dirty="0"/>
          </a:p>
        </p:txBody>
      </p:sp>
    </p:spTree>
    <p:extLst>
      <p:ext uri="{BB962C8B-B14F-4D97-AF65-F5344CB8AC3E}">
        <p14:creationId xmlns:p14="http://schemas.microsoft.com/office/powerpoint/2010/main" val="2753055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Semester Reflection	</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The last Reflection you will compose will be an overall reflection. It must be 300 – </a:t>
            </a:r>
            <a:r>
              <a:rPr lang="en-US" dirty="0"/>
              <a:t>4</a:t>
            </a:r>
            <a:r>
              <a:rPr lang="en-US" dirty="0" smtClean="0"/>
              <a:t>50 words. Here are some questions to guide your Semester Reflection.</a:t>
            </a:r>
          </a:p>
          <a:p>
            <a:r>
              <a:rPr lang="en-US" dirty="0" smtClean="0"/>
              <a:t>What were your writing goals when the semester began? Did you achieve those goals? Did you have writing goals?</a:t>
            </a:r>
          </a:p>
          <a:p>
            <a:r>
              <a:rPr lang="en-US" dirty="0" smtClean="0"/>
              <a:t>What area of your writing do you feel you improved the most?</a:t>
            </a:r>
          </a:p>
          <a:p>
            <a:r>
              <a:rPr lang="en-US" dirty="0" smtClean="0"/>
              <a:t>Which assignment did you enjoy the most? Why? Did it help improve any aspect of your writing?</a:t>
            </a:r>
          </a:p>
          <a:p>
            <a:r>
              <a:rPr lang="en-US" dirty="0" smtClean="0"/>
              <a:t>Why do you think we discuss the audience, purpose, use of ethos, logos, and pathos, when discussing writing and/or written works? </a:t>
            </a:r>
          </a:p>
          <a:p>
            <a:r>
              <a:rPr lang="en-US" dirty="0" smtClean="0"/>
              <a:t>What did you learn in this class that you think you will use in other classes you take in the future</a:t>
            </a:r>
            <a:r>
              <a:rPr lang="en-US" dirty="0" smtClean="0"/>
              <a:t>?</a:t>
            </a:r>
          </a:p>
          <a:p>
            <a:r>
              <a:rPr lang="en-US" dirty="0"/>
              <a:t>Describe your experience and/or understanding of the </a:t>
            </a:r>
            <a:r>
              <a:rPr lang="en-US" dirty="0" err="1"/>
              <a:t>tumblr</a:t>
            </a:r>
            <a:r>
              <a:rPr lang="en-US" dirty="0"/>
              <a:t> posts. What did you like about them? What didn't you like? </a:t>
            </a:r>
            <a:r>
              <a:rPr lang="en-US"/>
              <a:t>How were they helpful?</a:t>
            </a:r>
            <a:endParaRPr lang="en-US" dirty="0" smtClean="0"/>
          </a:p>
          <a:p>
            <a:r>
              <a:rPr lang="en-US" dirty="0" smtClean="0"/>
              <a:t>Please, be honest, whether you love the class or hate it, this is your space to reflect honestly on the assignments, and your work throughout the semester. As with other reflections you can include images, gifs, video clips, etc. This should be more extensive than our previous reflections, but include when/if you can different modes (images, gifs, video, etc.)</a:t>
            </a:r>
          </a:p>
          <a:p>
            <a:endParaRPr lang="en-US" dirty="0"/>
          </a:p>
        </p:txBody>
      </p:sp>
    </p:spTree>
    <p:extLst>
      <p:ext uri="{BB962C8B-B14F-4D97-AF65-F5344CB8AC3E}">
        <p14:creationId xmlns:p14="http://schemas.microsoft.com/office/powerpoint/2010/main" val="2305066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Portfolio Checklist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Genre Analysis Revised</a:t>
            </a:r>
          </a:p>
          <a:p>
            <a:r>
              <a:rPr lang="en-US" dirty="0" smtClean="0"/>
              <a:t>Genre Analysis Reflection</a:t>
            </a:r>
          </a:p>
          <a:p>
            <a:r>
              <a:rPr lang="en-US" dirty="0" smtClean="0"/>
              <a:t>Lit Review Revised</a:t>
            </a:r>
          </a:p>
          <a:p>
            <a:r>
              <a:rPr lang="en-US" dirty="0" smtClean="0"/>
              <a:t>Lit Review Reflection</a:t>
            </a:r>
          </a:p>
          <a:p>
            <a:r>
              <a:rPr lang="en-US" dirty="0" smtClean="0"/>
              <a:t>Documentary</a:t>
            </a:r>
          </a:p>
          <a:p>
            <a:r>
              <a:rPr lang="en-US" dirty="0" smtClean="0"/>
              <a:t>Documentary Reflection</a:t>
            </a:r>
          </a:p>
          <a:p>
            <a:r>
              <a:rPr lang="en-US" dirty="0" smtClean="0"/>
              <a:t>Op-Ed</a:t>
            </a:r>
          </a:p>
          <a:p>
            <a:r>
              <a:rPr lang="en-US" dirty="0" smtClean="0"/>
              <a:t>Semester Reflection</a:t>
            </a:r>
            <a:endParaRPr lang="en-US" dirty="0"/>
          </a:p>
        </p:txBody>
      </p:sp>
    </p:spTree>
    <p:extLst>
      <p:ext uri="{BB962C8B-B14F-4D97-AF65-F5344CB8AC3E}">
        <p14:creationId xmlns:p14="http://schemas.microsoft.com/office/powerpoint/2010/main" val="2344128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 &amp; GA Reflection	</a:t>
            </a:r>
            <a:endParaRPr lang="en-US" dirty="0"/>
          </a:p>
        </p:txBody>
      </p:sp>
      <p:sp>
        <p:nvSpPr>
          <p:cNvPr id="3" name="Content Placeholder 2"/>
          <p:cNvSpPr>
            <a:spLocks noGrp="1"/>
          </p:cNvSpPr>
          <p:nvPr>
            <p:ph idx="1"/>
          </p:nvPr>
        </p:nvSpPr>
        <p:spPr/>
        <p:txBody>
          <a:bodyPr/>
          <a:lstStyle/>
          <a:p>
            <a:r>
              <a:rPr lang="en-US" dirty="0" smtClean="0"/>
              <a:t>Your GA needs to be revised. This means that you should work on the areas of your paper with lower scores on the rubric.</a:t>
            </a:r>
          </a:p>
          <a:p>
            <a:r>
              <a:rPr lang="en-US" dirty="0" smtClean="0"/>
              <a:t>Common areas that need work are supporting details, and specific examples, in-text APA citation, and APA format.</a:t>
            </a:r>
          </a:p>
          <a:p>
            <a:r>
              <a:rPr lang="en-US" dirty="0" smtClean="0"/>
              <a:t>GA Reflection does not need to be revised. Simply include it.</a:t>
            </a:r>
            <a:endParaRPr lang="en-US" dirty="0"/>
          </a:p>
        </p:txBody>
      </p:sp>
    </p:spTree>
    <p:extLst>
      <p:ext uri="{BB962C8B-B14F-4D97-AF65-F5344CB8AC3E}">
        <p14:creationId xmlns:p14="http://schemas.microsoft.com/office/powerpoint/2010/main" val="2338477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LR &amp; LR Reflection</a:t>
            </a:r>
            <a:endParaRPr lang="en-US" dirty="0"/>
          </a:p>
        </p:txBody>
      </p:sp>
      <p:sp>
        <p:nvSpPr>
          <p:cNvPr id="3" name="Content Placeholder 2"/>
          <p:cNvSpPr>
            <a:spLocks noGrp="1"/>
          </p:cNvSpPr>
          <p:nvPr>
            <p:ph idx="1"/>
          </p:nvPr>
        </p:nvSpPr>
        <p:spPr/>
        <p:txBody>
          <a:bodyPr/>
          <a:lstStyle/>
          <a:p>
            <a:r>
              <a:rPr lang="en-US" dirty="0" smtClean="0"/>
              <a:t>Revise the LR based on what we discussed during conferences, if you did not revise for the final draft, and areas scored low on the rubric. </a:t>
            </a:r>
          </a:p>
          <a:p>
            <a:r>
              <a:rPr lang="en-US" dirty="0" smtClean="0"/>
              <a:t>Common areas that needed work are APA in-text citation, including an image, explaining and introducing your primary research.</a:t>
            </a:r>
          </a:p>
          <a:p>
            <a:r>
              <a:rPr lang="en-US" dirty="0" smtClean="0"/>
              <a:t>Include the Reflection.</a:t>
            </a:r>
            <a:endParaRPr lang="en-US" dirty="0"/>
          </a:p>
        </p:txBody>
      </p:sp>
    </p:spTree>
    <p:extLst>
      <p:ext uri="{BB962C8B-B14F-4D97-AF65-F5344CB8AC3E}">
        <p14:creationId xmlns:p14="http://schemas.microsoft.com/office/powerpoint/2010/main" val="1150985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 Link	</a:t>
            </a:r>
            <a:endParaRPr lang="en-US" dirty="0"/>
          </a:p>
        </p:txBody>
      </p:sp>
      <p:sp>
        <p:nvSpPr>
          <p:cNvPr id="3" name="Content Placeholder 2"/>
          <p:cNvSpPr>
            <a:spLocks noGrp="1"/>
          </p:cNvSpPr>
          <p:nvPr>
            <p:ph idx="1"/>
          </p:nvPr>
        </p:nvSpPr>
        <p:spPr/>
        <p:txBody>
          <a:bodyPr/>
          <a:lstStyle/>
          <a:p>
            <a:r>
              <a:rPr lang="en-US" dirty="0" smtClean="0"/>
              <a:t>Include your Documentary.</a:t>
            </a:r>
          </a:p>
          <a:p>
            <a:r>
              <a:rPr lang="en-US" dirty="0" smtClean="0"/>
              <a:t>Do not post the link. Embed the video. </a:t>
            </a:r>
          </a:p>
          <a:p>
            <a:r>
              <a:rPr lang="en-US" dirty="0" smtClean="0"/>
              <a:t>Include the Reflection</a:t>
            </a:r>
            <a:endParaRPr lang="en-US" dirty="0"/>
          </a:p>
        </p:txBody>
      </p:sp>
    </p:spTree>
    <p:extLst>
      <p:ext uri="{BB962C8B-B14F-4D97-AF65-F5344CB8AC3E}">
        <p14:creationId xmlns:p14="http://schemas.microsoft.com/office/powerpoint/2010/main" val="2488873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OP-ED</a:t>
            </a:r>
            <a:endParaRPr lang="en-US" dirty="0"/>
          </a:p>
        </p:txBody>
      </p:sp>
      <p:sp>
        <p:nvSpPr>
          <p:cNvPr id="3" name="Content Placeholder 2"/>
          <p:cNvSpPr>
            <a:spLocks noGrp="1"/>
          </p:cNvSpPr>
          <p:nvPr>
            <p:ph idx="1"/>
          </p:nvPr>
        </p:nvSpPr>
        <p:spPr/>
        <p:txBody>
          <a:bodyPr/>
          <a:lstStyle/>
          <a:p>
            <a:r>
              <a:rPr lang="en-US" dirty="0" smtClean="0"/>
              <a:t>Include your OP-ED</a:t>
            </a:r>
          </a:p>
          <a:p>
            <a:r>
              <a:rPr lang="en-US" dirty="0" smtClean="0"/>
              <a:t>You do not need to revise this assignment</a:t>
            </a:r>
          </a:p>
          <a:p>
            <a:endParaRPr lang="en-US" dirty="0"/>
          </a:p>
        </p:txBody>
      </p:sp>
    </p:spTree>
    <p:extLst>
      <p:ext uri="{BB962C8B-B14F-4D97-AF65-F5344CB8AC3E}">
        <p14:creationId xmlns:p14="http://schemas.microsoft.com/office/powerpoint/2010/main" val="532660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E-Portfolio Guidelines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Include all of the assignments, and reflections previously mentioned.</a:t>
            </a:r>
          </a:p>
          <a:p>
            <a:r>
              <a:rPr lang="en-US" dirty="0" smtClean="0"/>
              <a:t>Each paper and reflection MUST be a separate page/post on your </a:t>
            </a:r>
            <a:r>
              <a:rPr lang="en-US" dirty="0" err="1" smtClean="0"/>
              <a:t>Tumblr</a:t>
            </a:r>
            <a:r>
              <a:rPr lang="en-US" dirty="0" smtClean="0"/>
              <a:t> or website. You have the option of using </a:t>
            </a:r>
            <a:r>
              <a:rPr lang="en-US" dirty="0" err="1" smtClean="0"/>
              <a:t>Tumblr</a:t>
            </a:r>
            <a:r>
              <a:rPr lang="en-US" dirty="0" smtClean="0"/>
              <a:t> when putting together your portfolio or creating a website by using </a:t>
            </a:r>
            <a:r>
              <a:rPr lang="en-US" dirty="0" err="1" smtClean="0"/>
              <a:t>weebly</a:t>
            </a:r>
            <a:r>
              <a:rPr lang="en-US" dirty="0" smtClean="0"/>
              <a:t>, or whatever you prefer.</a:t>
            </a:r>
          </a:p>
          <a:p>
            <a:r>
              <a:rPr lang="en-US" dirty="0" smtClean="0"/>
              <a:t>Adapt your papers for an online audience. This means breaking them up, adding more images, etc. Think back about some things we discussed during your conference.</a:t>
            </a:r>
          </a:p>
          <a:p>
            <a:r>
              <a:rPr lang="en-US" dirty="0" smtClean="0"/>
              <a:t>Appeal to your intended audience. Remember that this is intended to be a website that people can visit to gain information about your topic and learn more about what you are advocating. </a:t>
            </a:r>
          </a:p>
          <a:p>
            <a:endParaRPr lang="en-US" dirty="0"/>
          </a:p>
        </p:txBody>
      </p:sp>
    </p:spTree>
    <p:extLst>
      <p:ext uri="{BB962C8B-B14F-4D97-AF65-F5344CB8AC3E}">
        <p14:creationId xmlns:p14="http://schemas.microsoft.com/office/powerpoint/2010/main" val="869521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
            </a:r>
            <a:br>
              <a:rPr lang="en-US" sz="3600" dirty="0" smtClean="0"/>
            </a:br>
            <a:r>
              <a:rPr lang="en-US" sz="3600" dirty="0" smtClean="0"/>
              <a:t>Here is one way you can use </a:t>
            </a:r>
            <a:r>
              <a:rPr lang="en-US" sz="3600" dirty="0" err="1" smtClean="0"/>
              <a:t>Tumblr</a:t>
            </a:r>
            <a:r>
              <a:rPr lang="en-US" sz="3600" dirty="0" smtClean="0"/>
              <a:t> to create your Website</a:t>
            </a:r>
            <a:endParaRPr lang="en-US" sz="3600" dirty="0"/>
          </a:p>
        </p:txBody>
      </p:sp>
      <p:pic>
        <p:nvPicPr>
          <p:cNvPr id="4" name="Content Placeholder 3" descr="Screen Shot 2014-12-06 at 4.19.38 PM.png"/>
          <p:cNvPicPr>
            <a:picLocks noGrp="1" noChangeAspect="1"/>
          </p:cNvPicPr>
          <p:nvPr>
            <p:ph idx="1"/>
          </p:nvPr>
        </p:nvPicPr>
        <p:blipFill>
          <a:blip r:embed="rId2" cstate="print">
            <a:extLst>
              <a:ext uri="{28A0092B-C50C-407E-A947-70E740481C1C}">
                <a14:useLocalDpi xmlns:a14="http://schemas.microsoft.com/office/drawing/2010/main" val="0"/>
              </a:ext>
            </a:extLst>
          </a:blip>
          <a:srcRect l="6533" r="6533"/>
          <a:stretch>
            <a:fillRect/>
          </a:stretch>
        </p:blipFill>
        <p:spPr/>
      </p:pic>
    </p:spTree>
    <p:extLst>
      <p:ext uri="{BB962C8B-B14F-4D97-AF65-F5344CB8AC3E}">
        <p14:creationId xmlns:p14="http://schemas.microsoft.com/office/powerpoint/2010/main" val="1328822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If you make a webpage, then each assignment must be a link.</a:t>
            </a:r>
            <a:endParaRPr lang="en-US" sz="4000" dirty="0"/>
          </a:p>
        </p:txBody>
      </p:sp>
      <p:pic>
        <p:nvPicPr>
          <p:cNvPr id="4" name="Content Placeholder 3" descr="Screen Shot 2014-12-06 at 4.22.38 PM.png"/>
          <p:cNvPicPr>
            <a:picLocks noGrp="1" noChangeAspect="1"/>
          </p:cNvPicPr>
          <p:nvPr>
            <p:ph idx="1"/>
          </p:nvPr>
        </p:nvPicPr>
        <p:blipFill>
          <a:blip r:embed="rId2" cstate="print">
            <a:extLst>
              <a:ext uri="{28A0092B-C50C-407E-A947-70E740481C1C}">
                <a14:useLocalDpi xmlns:a14="http://schemas.microsoft.com/office/drawing/2010/main" val="0"/>
              </a:ext>
            </a:extLst>
          </a:blip>
          <a:srcRect l="12123" r="12123"/>
          <a:stretch>
            <a:fillRect/>
          </a:stretch>
        </p:blipFill>
        <p:spPr/>
      </p:pic>
    </p:spTree>
    <p:extLst>
      <p:ext uri="{BB962C8B-B14F-4D97-AF65-F5344CB8AC3E}">
        <p14:creationId xmlns:p14="http://schemas.microsoft.com/office/powerpoint/2010/main" val="3833926872"/>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259</TotalTime>
  <Words>538</Words>
  <Application>Microsoft Macintosh PowerPoint</Application>
  <PresentationFormat>On-screen Show (4:3)</PresentationFormat>
  <Paragraphs>45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Inkwell</vt:lpstr>
      <vt:lpstr>E-Portfolio</vt:lpstr>
      <vt:lpstr>Final Portfolio Checklist</vt:lpstr>
      <vt:lpstr>GA &amp; GA Reflection </vt:lpstr>
      <vt:lpstr>LR &amp; LR Reflection</vt:lpstr>
      <vt:lpstr>Doc Link </vt:lpstr>
      <vt:lpstr>OP-ED</vt:lpstr>
      <vt:lpstr>E-Portfolio Guidelines</vt:lpstr>
      <vt:lpstr> Here is one way you can use Tumblr to create your Website</vt:lpstr>
      <vt:lpstr>If you make a webpage, then each assignment must be a link.</vt:lpstr>
      <vt:lpstr>PowerPoint Presentation</vt:lpstr>
      <vt:lpstr>Semester Reflection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F</dc:creator>
  <cp:lastModifiedBy>J F</cp:lastModifiedBy>
  <cp:revision>15</cp:revision>
  <dcterms:created xsi:type="dcterms:W3CDTF">2014-12-06T20:56:08Z</dcterms:created>
  <dcterms:modified xsi:type="dcterms:W3CDTF">2015-12-02T00:19:18Z</dcterms:modified>
</cp:coreProperties>
</file>