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3" r:id="rId8"/>
    <p:sldId id="265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1" d="100"/>
          <a:sy n="101" d="100"/>
        </p:scale>
        <p:origin x="-132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65BE-0657-4A47-90AD-C21C55E16B19}" type="datetime4">
              <a:rPr lang="en-US" smtClean="0"/>
              <a:pPr/>
              <a:t>February 15,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3AA4-67BE-44F7-809A-3582401494AF}" type="datetime4">
              <a:rPr lang="en-US" smtClean="0"/>
              <a:pPr/>
              <a:t>February 15,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2EEB-1769-4776-AD69-E7C1260563EB}" type="datetime4">
              <a:rPr lang="en-US" smtClean="0"/>
              <a:pPr/>
              <a:t>February 15,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B8AF-C16A-4836-A92D-61834B5F0BA5}" type="datetime4">
              <a:rPr lang="en-US" smtClean="0"/>
              <a:pPr/>
              <a:t>February 15,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D2193-4505-4A75-99BB-880C6989A757}" type="datetime4">
              <a:rPr lang="en-US" smtClean="0"/>
              <a:pPr/>
              <a:t>February 15,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18F4-33C3-445B-924C-31108C51719C}" type="datetime4">
              <a:rPr lang="en-US" smtClean="0"/>
              <a:pPr/>
              <a:t>February 15,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7543A-E259-478F-9E0D-57BA40E442B7}" type="datetime4">
              <a:rPr lang="en-US" smtClean="0"/>
              <a:pPr/>
              <a:t>February 15, 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B012D-77A1-44B0-BB26-329BA1EE55C9}" type="datetime4">
              <a:rPr lang="en-US" smtClean="0"/>
              <a:pPr/>
              <a:t>February 15, 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499E-3031-413E-B01E-B94970708CAA}" type="datetime4">
              <a:rPr lang="en-US" smtClean="0"/>
              <a:pPr/>
              <a:t>February 15, 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EAB0C-2220-4D0E-A0DD-DB7FA0F742F4}" type="datetime4">
              <a:rPr lang="en-US" smtClean="0"/>
              <a:pPr/>
              <a:t>February 15,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16D63-31BF-4B94-B6C5-E20B2C63F515}" type="datetime4">
              <a:rPr lang="en-US" smtClean="0"/>
              <a:pPr/>
              <a:t>February 15,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2B1B13E-D5AF-485E-81A1-82A140076526}" type="datetime4">
              <a:rPr lang="en-US" smtClean="0"/>
              <a:pPr/>
              <a:t>February 15,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bcs.bedfordstmartins.com/everyday_writer/addresources/2.html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Research questions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536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questions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purpose of the research questions is to further specify and guide the continuation of your research process and to organize your research focus in preparation for the Lit Review.</a:t>
            </a:r>
          </a:p>
          <a:p>
            <a:r>
              <a:rPr lang="en-US" dirty="0" smtClean="0"/>
              <a:t>Here are some basic examples:</a:t>
            </a:r>
          </a:p>
          <a:p>
            <a:r>
              <a:rPr lang="en-US" dirty="0" smtClean="0"/>
              <a:t>Why are clouds white?</a:t>
            </a:r>
            <a:br>
              <a:rPr lang="en-US" dirty="0" smtClean="0"/>
            </a:br>
            <a:r>
              <a:rPr lang="en-US" dirty="0" smtClean="0"/>
              <a:t>Why does it rain?</a:t>
            </a:r>
          </a:p>
          <a:p>
            <a:r>
              <a:rPr lang="en-US" dirty="0" smtClean="0"/>
              <a:t>Those are basic questions, but they are researchable? What these questions lack is specificity and the ability to be answered from more than one perspective.</a:t>
            </a:r>
          </a:p>
          <a:p>
            <a:r>
              <a:rPr lang="en-US" dirty="0" smtClean="0"/>
              <a:t>Simply put, this is a yes/no answer.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213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should have a good understanding of your topic by this point</a:t>
            </a:r>
          </a:p>
          <a:p>
            <a:r>
              <a:rPr lang="en-US" dirty="0" smtClean="0"/>
              <a:t>At this point in your research, it’s time to get specific.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0312" y="2085959"/>
            <a:ext cx="3722038" cy="2787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295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you move forward?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Remember the question categories</a:t>
            </a:r>
          </a:p>
          <a:p>
            <a:endParaRPr lang="en-US" dirty="0"/>
          </a:p>
          <a:p>
            <a:r>
              <a:rPr lang="en-US" dirty="0" smtClean="0"/>
              <a:t>Questions of </a:t>
            </a:r>
          </a:p>
          <a:p>
            <a:r>
              <a:rPr lang="en-US" dirty="0" smtClean="0"/>
              <a:t>Fact</a:t>
            </a:r>
          </a:p>
          <a:p>
            <a:r>
              <a:rPr lang="en-US" dirty="0" smtClean="0"/>
              <a:t>Definition</a:t>
            </a:r>
          </a:p>
          <a:p>
            <a:r>
              <a:rPr lang="en-US" dirty="0" smtClean="0"/>
              <a:t>Interpretation</a:t>
            </a:r>
          </a:p>
          <a:p>
            <a:r>
              <a:rPr lang="en-US" dirty="0" smtClean="0"/>
              <a:t>Consequence</a:t>
            </a:r>
          </a:p>
          <a:p>
            <a:r>
              <a:rPr lang="en-US" dirty="0" smtClean="0"/>
              <a:t>Value</a:t>
            </a:r>
          </a:p>
          <a:p>
            <a:r>
              <a:rPr lang="en-US" dirty="0" smtClean="0"/>
              <a:t>Policy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504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Multiple perspectives</a:t>
            </a:r>
          </a:p>
          <a:p>
            <a:r>
              <a:rPr lang="en-US" dirty="0" smtClean="0"/>
              <a:t>Specific location and demographic</a:t>
            </a:r>
          </a:p>
          <a:p>
            <a:r>
              <a:rPr lang="en-US" dirty="0" smtClean="0"/>
              <a:t>Does not address a “world” issue (compare and contrast works better)</a:t>
            </a:r>
          </a:p>
          <a:p>
            <a:r>
              <a:rPr lang="en-US" dirty="0" smtClean="0"/>
              <a:t>Be informative/neutral (like a moderator in a debate)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837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Things to remember and ask yourself:</a:t>
            </a:r>
          </a:p>
          <a:p>
            <a:endParaRPr lang="en-US" dirty="0"/>
          </a:p>
          <a:p>
            <a:r>
              <a:rPr lang="en-US" dirty="0" smtClean="0"/>
              <a:t>Does each question allow for an overall examination of the issue?</a:t>
            </a:r>
          </a:p>
          <a:p>
            <a:endParaRPr lang="en-US" dirty="0" smtClean="0"/>
          </a:p>
          <a:p>
            <a:r>
              <a:rPr lang="en-US" dirty="0" smtClean="0"/>
              <a:t>Are the questions argumentative or biased? Do they assume, or lead to one answer?</a:t>
            </a:r>
          </a:p>
          <a:p>
            <a:endParaRPr lang="en-US" dirty="0"/>
          </a:p>
          <a:p>
            <a:r>
              <a:rPr lang="en-US" dirty="0" smtClean="0"/>
              <a:t>Does each question allow for something to be discovered? Does it allow for more than one perspective, etc. to be present in the answer/research?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676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Weak Research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Persuasive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Key persuasive terms: </a:t>
            </a:r>
            <a:r>
              <a:rPr lang="en-US" dirty="0" smtClean="0"/>
              <a:t>should, need, encourage, argue, recommend, urge, justify, propose, prove/defend, etc.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Taking an argumentative approach or tries to find a solution to the issue.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Can be answered with only one source or through a simple Google search</a:t>
            </a:r>
            <a:r>
              <a:rPr lang="en-US" dirty="0" smtClean="0">
                <a:solidFill>
                  <a:schemeClr val="tx1"/>
                </a:solidFill>
              </a:rPr>
              <a:t>. For example, Is Ohio State better than Michigan? Yes. Google Image search suggests that’s a yes. That’s a basic example, but the point is there should be no clear yes/no answer to your research questions. </a:t>
            </a:r>
            <a:r>
              <a:rPr lang="en-US" dirty="0" smtClean="0"/>
              <a:t>If there is a clear yes/no answer to the question, then it’s not researchable. 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/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6039" y="3340104"/>
            <a:ext cx="2451673" cy="1976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975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StAsis</a:t>
            </a:r>
            <a:r>
              <a:rPr lang="en-US" dirty="0" smtClean="0"/>
              <a:t>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Did something happen? What is its nature? What is its quality? What actions should be taken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r>
              <a:rPr lang="en-US" dirty="0">
                <a:hlinkClick r:id="rId2"/>
              </a:rPr>
              <a:t>http://bcs.bedfordstmartins.com/everyday_writer/addresources/2.</a:t>
            </a:r>
            <a:r>
              <a:rPr lang="en-US" dirty="0" smtClean="0">
                <a:hlinkClick r:id="rId2"/>
              </a:rPr>
              <a:t>html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507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4-09-25 at 7.37.3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637" y="1100628"/>
            <a:ext cx="7074043" cy="3501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7876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Angles.thmx</Template>
  <TotalTime>172</TotalTime>
  <Words>236</Words>
  <Application>Microsoft Macintosh PowerPoint</Application>
  <PresentationFormat>On-screen Show (4:3)</PresentationFormat>
  <Paragraphs>43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Angles</vt:lpstr>
      <vt:lpstr>Research questions</vt:lpstr>
      <vt:lpstr>Research questions </vt:lpstr>
      <vt:lpstr>Research questions</vt:lpstr>
      <vt:lpstr>How do you move forward?</vt:lpstr>
      <vt:lpstr>Research Questions</vt:lpstr>
      <vt:lpstr>Research questions</vt:lpstr>
      <vt:lpstr>Weak Research Questions</vt:lpstr>
      <vt:lpstr>StAsis Theory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questions</dc:title>
  <dc:creator>J F</dc:creator>
  <cp:lastModifiedBy>J F</cp:lastModifiedBy>
  <cp:revision>8</cp:revision>
  <dcterms:created xsi:type="dcterms:W3CDTF">2014-10-14T21:48:31Z</dcterms:created>
  <dcterms:modified xsi:type="dcterms:W3CDTF">2016-02-15T14:48:53Z</dcterms:modified>
</cp:coreProperties>
</file>