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Roboto"/>
      <p:regular r:id="rId24"/>
      <p:bold r:id="rId25"/>
      <p:italic r:id="rId26"/>
      <p:boldItalic r:id="rId27"/>
    </p:embeddedFont>
    <p:embeddedFont>
      <p:font typeface="Lat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Roboto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Lato-regular.fntdata"/><Relationship Id="rId27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at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Shape 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Shape 7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Shape 77"/>
          <p:cNvSpPr txBox="1"/>
          <p:nvPr>
            <p:ph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hape 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Shape 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Shape 21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Shape 2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Shape 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Shape 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Shape 3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Shape 3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Shape 3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Shape 4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Shape 4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Shape 4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Shape 5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Shape 52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Shape 56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Shape 5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Shape 59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Shape 6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Shape 6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Shape 66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blog.laurenbeckwith.net/bikehelmet.html" TargetMode="External"/><Relationship Id="rId4" Type="http://schemas.openxmlformats.org/officeDocument/2006/relationships/hyperlink" Target="https://www.youtube.com/watch?v=GrnuSJKaBAU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ctrTitle"/>
          </p:nvPr>
        </p:nvSpPr>
        <p:spPr>
          <a:xfrm>
            <a:off x="729450" y="1322450"/>
            <a:ext cx="7688100" cy="20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Multimodal Composition and Remediating Your Research </a:t>
            </a:r>
            <a:endParaRPr/>
          </a:p>
        </p:txBody>
      </p:sp>
      <p:sp>
        <p:nvSpPr>
          <p:cNvPr id="87" name="Shape 87"/>
          <p:cNvSpPr txBox="1"/>
          <p:nvPr>
            <p:ph idx="1" type="subTitle"/>
          </p:nvPr>
        </p:nvSpPr>
        <p:spPr>
          <a:xfrm>
            <a:off x="729452" y="335945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Jennifer Falcon</a:t>
            </a:r>
            <a:br>
              <a:rPr lang="en"/>
            </a:br>
            <a:r>
              <a:rPr lang="en"/>
              <a:t>University of Texas at El Paso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Uses of Multimodal Composition to Share Research  </a:t>
            </a:r>
            <a:endParaRPr/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729450" y="2421775"/>
            <a:ext cx="7688700" cy="16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Infographic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Research Poster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Flyer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Informational or Tutorial Video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Podcast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119850" y="695825"/>
            <a:ext cx="6853200" cy="5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Infographic</a:t>
            </a:r>
            <a:endParaRPr/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625" y="1354875"/>
            <a:ext cx="8492874" cy="365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122825" y="6544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Tutorial</a:t>
            </a:r>
            <a:endParaRPr/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3500" y="846725"/>
            <a:ext cx="7012248" cy="393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330200" y="556650"/>
            <a:ext cx="79356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#2</a:t>
            </a:r>
            <a:r>
              <a:rPr lang="en">
                <a:solidFill>
                  <a:srgbClr val="000000"/>
                </a:solidFill>
              </a:rPr>
              <a:t>: Composing a Multimodal Project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330200" y="1409700"/>
            <a:ext cx="8343900" cy="36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Think back to a paper you’ve written, or may want to write in the future and plan for 5-7 minutes about how you would make that paper multimodal.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>
              <a:spcBef>
                <a:spcPts val="160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What modes would be best to reach your audience and deliver your message/information?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What modes would you use? Why?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What programs/software do you need to compose this?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What information from your paper would you keep? What would you cut out?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How would you make this accessible to the public?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What platforms would you use to share it? How will you reach your intended audience?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If you need some help getting started, write a brief purpose statement. </a:t>
            </a:r>
            <a:br>
              <a:rPr lang="en" sz="1500">
                <a:latin typeface="Roboto"/>
                <a:ea typeface="Roboto"/>
                <a:cs typeface="Roboto"/>
                <a:sym typeface="Roboto"/>
              </a:rPr>
            </a:br>
            <a:r>
              <a:rPr lang="en" sz="1500">
                <a:latin typeface="Roboto"/>
                <a:ea typeface="Roboto"/>
                <a:cs typeface="Roboto"/>
                <a:sym typeface="Roboto"/>
              </a:rPr>
              <a:t>My purpose is to ______, so that my audience will _______.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729450" y="1853850"/>
            <a:ext cx="7688700" cy="31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Arola, K. L., Ball, C. E., &amp; Sheppard, J. (2014). </a:t>
            </a:r>
            <a:r>
              <a:rPr i="1" lang="en" sz="14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Writer/designer: A guide to making multimodal   </a:t>
            </a:r>
            <a:endParaRPr i="1" sz="14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14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projects</a:t>
            </a: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Macmillan Higher Education.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Beck, Lauren (n.d.). Retrieved from </a:t>
            </a:r>
            <a:r>
              <a:rPr lang="en" sz="1400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http://blog.laurenbeckwith.net/bikehelmet.html</a:t>
            </a: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Kelly, Daniel (2015). Infographic: Ohio River. Retrieved from 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http://www.fondriest.com/news/infographic-ohio-river.htm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Ramelan, Zach (2013). HOW TO: EDIT A MUSIC VIDEO (TUTORIAL). Retrieved from 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45720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https://www.youtube.com/watch?v=GrnuSJKaBAU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Planning a Multimodal Composition</a:t>
            </a:r>
            <a:endParaRPr/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Audience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Purpose 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Combination of modes best suited for audience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Arrangement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Delivery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0000"/>
                </a:solidFill>
              </a:rPr>
              <a:t>[Suggestion: then maybe you don’t need this slide? Then it won’t seem like you are talking too much/repeating because you already covered it??]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729450" y="2078875"/>
            <a:ext cx="60651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Introduce modes of communication and multimodal composition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Discussion of multimodal composition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Examples of multimodal composition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Activity #1: </a:t>
            </a: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Analyzing Multimodal Texts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Remediating Your Research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Sharing Your Multimodal Composition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Activity #2: </a:t>
            </a: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Composing a Multimodal Project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729450" y="1318650"/>
            <a:ext cx="7688700" cy="7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Modes of Communication (</a:t>
            </a:r>
            <a:r>
              <a:rPr b="0" i="1" lang="en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Writer/designer: A guide to making multimodal projects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Text - alphabetic text/words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Visual - images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Aural - sound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Linguistic - spoken communication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Spatial - physical 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Gestural - body language, gestures 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Multimodality/Multimodal Composition</a:t>
            </a:r>
            <a:endParaRPr/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 single mode can be used to communicate a message and/or deliver information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Using multiple modes to communicate and/or deliver information presents an opportunity to use all modes to reach an audience and achieve a purpose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Multimodal Composition</a:t>
            </a:r>
            <a:endParaRPr/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Can be defined as any text that uses one or more modes to communicate a message and/or deliver information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Often digital, but is not digital only.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Shareable and accessible to the public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727650" y="5967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Multimodal Composition at UC</a:t>
            </a:r>
            <a:endParaRPr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268" y="1360550"/>
            <a:ext cx="3235781" cy="366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2049" y="1360550"/>
            <a:ext cx="4807444" cy="370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24725" y="1141025"/>
            <a:ext cx="1677300" cy="9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Poster</a:t>
            </a: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6775" y="741200"/>
            <a:ext cx="7203274" cy="418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729450" y="1242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Activity #1: Analyzing Multimodal Texts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729450" y="1930400"/>
            <a:ext cx="7688700" cy="28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Groups of 3 or 4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Begin with general observations of this research poster. 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What is the purpose of this research poster? 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What modes does this research poster use? How does it use them? 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What are the advantages and disadvantages of using these modes?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How is text used? How are visuals used? 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How does the research poster arrange information?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What does the design and arrangement of information tell us about the audience? 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highlight>
                <a:srgbClr val="00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652525" y="1166250"/>
            <a:ext cx="7765500" cy="4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Remediating Research/Informative Paper</a:t>
            </a:r>
            <a:endParaRPr/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729450" y="1777650"/>
            <a:ext cx="7688700" cy="322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Share with the public </a:t>
            </a: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(non expert audience)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What do you want to do with your research or information you possess? (</a:t>
            </a: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Purpose)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What does the public need or want to know about your topic? </a:t>
            </a: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(Audience Analysis and Expectations)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What combination of modes work best to deliver your research/information? (</a:t>
            </a: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Delivery)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Which modes are you most familiar and/or comfortable using? </a:t>
            </a: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(Author Knowledge) 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What platform best supports sharing your multimodal composition and reaches your intended audience? </a:t>
            </a:r>
            <a:r>
              <a:rPr b="1" lang="en" sz="1500"/>
              <a:t>(Delivery)</a:t>
            </a:r>
            <a:endParaRPr b="1" sz="1500"/>
          </a:p>
          <a:p>
            <a:pPr indent="-3238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n" sz="1500"/>
              <a:t>How will you promote sharing your work? (</a:t>
            </a:r>
            <a:r>
              <a:rPr b="1" lang="en" sz="1500"/>
              <a:t>Circulation)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4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