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5" r:id="rId9"/>
    <p:sldId id="262" r:id="rId10"/>
    <p:sldId id="264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33"/>
  </p:normalViewPr>
  <p:slideViewPr>
    <p:cSldViewPr snapToGrid="0" snapToObjects="1">
      <p:cViewPr varScale="1">
        <p:scale>
          <a:sx n="80" d="100"/>
          <a:sy n="80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8011" y="535659"/>
            <a:ext cx="5399439" cy="5443537"/>
          </a:xfrm>
        </p:spPr>
        <p:txBody>
          <a:bodyPr/>
          <a:lstStyle/>
          <a:p>
            <a:r>
              <a:rPr lang="en-US" sz="3000" dirty="0" smtClean="0"/>
              <a:t>Continuing the Conversation:</a:t>
            </a:r>
            <a:br>
              <a:rPr lang="en-US" sz="3000" dirty="0" smtClean="0"/>
            </a:br>
            <a:r>
              <a:rPr lang="en-US" sz="3000" dirty="0" smtClean="0"/>
              <a:t>Empowering Students Through</a:t>
            </a:r>
            <a:br>
              <a:rPr lang="en-US" sz="3000" dirty="0" smtClean="0"/>
            </a:br>
            <a:r>
              <a:rPr lang="en-US" sz="3000" dirty="0" smtClean="0"/>
              <a:t>Self-Reflective</a:t>
            </a:r>
            <a:br>
              <a:rPr lang="en-US" sz="3000" dirty="0" smtClean="0"/>
            </a:br>
            <a:r>
              <a:rPr lang="en-US" sz="3000" dirty="0" smtClean="0"/>
              <a:t>Multimodal Assignments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Falcon and Jasmine Villa, University of TX at el Paso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Samples Cont.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73" y="1387642"/>
            <a:ext cx="6374736" cy="5304788"/>
          </a:xfrm>
        </p:spPr>
      </p:pic>
    </p:spTree>
    <p:extLst>
      <p:ext uri="{BB962C8B-B14F-4D97-AF65-F5344CB8AC3E}">
        <p14:creationId xmlns:p14="http://schemas.microsoft.com/office/powerpoint/2010/main" val="197611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Samples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093495"/>
            <a:ext cx="5912832" cy="4331356"/>
          </a:xfrm>
        </p:spPr>
      </p:pic>
    </p:spTree>
    <p:extLst>
      <p:ext uri="{BB962C8B-B14F-4D97-AF65-F5344CB8AC3E}">
        <p14:creationId xmlns:p14="http://schemas.microsoft.com/office/powerpoint/2010/main" val="176891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visual rhetoric </a:t>
            </a:r>
          </a:p>
          <a:p>
            <a:r>
              <a:rPr lang="en-US" dirty="0" smtClean="0"/>
              <a:t>Limitations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4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Multimodal Making Writing?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Multimodal making IS writing</a:t>
            </a:r>
          </a:p>
          <a:p>
            <a:r>
              <a:rPr lang="en-US" dirty="0" smtClean="0"/>
              <a:t>Continuing </a:t>
            </a:r>
            <a:r>
              <a:rPr lang="en-US" dirty="0"/>
              <a:t>the conversation of incorporating multimodal compositions in the writing classrooms </a:t>
            </a:r>
            <a:endParaRPr lang="en-US" dirty="0" smtClean="0"/>
          </a:p>
          <a:p>
            <a:r>
              <a:rPr lang="en-US" dirty="0" smtClean="0"/>
              <a:t>Curriculum</a:t>
            </a:r>
            <a:endParaRPr lang="en-US" dirty="0"/>
          </a:p>
          <a:p>
            <a:pPr lvl="1"/>
            <a:r>
              <a:rPr lang="en-US" dirty="0"/>
              <a:t>Hybrid</a:t>
            </a:r>
          </a:p>
          <a:p>
            <a:pPr lvl="1"/>
            <a:r>
              <a:rPr lang="en-US" dirty="0"/>
              <a:t>Rhetorical knowledge</a:t>
            </a:r>
          </a:p>
          <a:p>
            <a:pPr lvl="1"/>
            <a:r>
              <a:rPr lang="en-US" dirty="0"/>
              <a:t>Multimodal design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703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Self-Reflective Multimodal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Tumblr</a:t>
            </a:r>
          </a:p>
          <a:p>
            <a:r>
              <a:rPr lang="en-US" dirty="0" smtClean="0"/>
              <a:t>Using mixed media</a:t>
            </a:r>
          </a:p>
          <a:p>
            <a:r>
              <a:rPr lang="en-US" dirty="0" err="1" smtClean="0"/>
              <a:t>Multiliteracies</a:t>
            </a:r>
            <a:endParaRPr lang="en-US" dirty="0"/>
          </a:p>
          <a:p>
            <a:r>
              <a:rPr lang="en-US" dirty="0" smtClean="0"/>
              <a:t>Agency</a:t>
            </a:r>
          </a:p>
          <a:p>
            <a:r>
              <a:rPr lang="en-US" dirty="0" smtClean="0"/>
              <a:t>Writing </a:t>
            </a:r>
            <a:r>
              <a:rPr lang="en-US" dirty="0"/>
              <a:t>and Reflective practices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874517"/>
            <a:ext cx="5391150" cy="3696789"/>
          </a:xfrm>
        </p:spPr>
      </p:pic>
    </p:spTree>
    <p:extLst>
      <p:ext uri="{BB962C8B-B14F-4D97-AF65-F5344CB8AC3E}">
        <p14:creationId xmlns:p14="http://schemas.microsoft.com/office/powerpoint/2010/main" val="134794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606234"/>
            <a:ext cx="4800600" cy="275444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51678" y="2173705"/>
            <a:ext cx="4800600" cy="3619500"/>
          </a:xfrm>
        </p:spPr>
        <p:txBody>
          <a:bodyPr/>
          <a:lstStyle/>
          <a:p>
            <a:r>
              <a:rPr lang="en-US" dirty="0" smtClean="0"/>
              <a:t>Tags</a:t>
            </a:r>
          </a:p>
          <a:p>
            <a:r>
              <a:rPr lang="en-US" dirty="0" smtClean="0"/>
              <a:t>Discourse communities</a:t>
            </a:r>
          </a:p>
          <a:p>
            <a:r>
              <a:rPr lang="en-US"/>
              <a:t>Genre conventions and styles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41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515979"/>
            <a:ext cx="4245941" cy="35941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61508" y="1368112"/>
            <a:ext cx="5268492" cy="357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“My research process is like this…”</a:t>
            </a:r>
            <a:endParaRPr lang="en-US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08" y="2146551"/>
            <a:ext cx="5268492" cy="29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2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</a:t>
            </a:r>
            <a:r>
              <a:rPr lang="en-US" dirty="0" smtClean="0"/>
              <a:t>Samples Cont.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454761"/>
            <a:ext cx="4667859" cy="3143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453459"/>
            <a:ext cx="8666078" cy="17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Samples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21" y="2286000"/>
            <a:ext cx="9214084" cy="8590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20" y="3556539"/>
            <a:ext cx="9269571" cy="2154450"/>
          </a:xfrm>
        </p:spPr>
      </p:pic>
    </p:spTree>
    <p:extLst>
      <p:ext uri="{BB962C8B-B14F-4D97-AF65-F5344CB8AC3E}">
        <p14:creationId xmlns:p14="http://schemas.microsoft.com/office/powerpoint/2010/main" val="154454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Samples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874517"/>
            <a:ext cx="10179050" cy="2513931"/>
          </a:xfrm>
        </p:spPr>
      </p:pic>
    </p:spTree>
    <p:extLst>
      <p:ext uri="{BB962C8B-B14F-4D97-AF65-F5344CB8AC3E}">
        <p14:creationId xmlns:p14="http://schemas.microsoft.com/office/powerpoint/2010/main" val="165292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Samples Cont.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443428"/>
            <a:ext cx="8261290" cy="5414572"/>
          </a:xfrm>
        </p:spPr>
      </p:pic>
    </p:spTree>
    <p:extLst>
      <p:ext uri="{BB962C8B-B14F-4D97-AF65-F5344CB8AC3E}">
        <p14:creationId xmlns:p14="http://schemas.microsoft.com/office/powerpoint/2010/main" val="35881971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389</TotalTime>
  <Words>101</Words>
  <Application>Microsoft Macintosh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Gill Sans MT</vt:lpstr>
      <vt:lpstr>Impact</vt:lpstr>
      <vt:lpstr>Arial</vt:lpstr>
      <vt:lpstr>Badge</vt:lpstr>
      <vt:lpstr>Continuing the Conversation: Empowering Students Through Self-Reflective Multimodal Assignments</vt:lpstr>
      <vt:lpstr>Is Multimodal Making Writing?</vt:lpstr>
      <vt:lpstr>Self-Reflective Multimodal Assignments</vt:lpstr>
      <vt:lpstr>PowerPoint Presentation</vt:lpstr>
      <vt:lpstr>Student Samples</vt:lpstr>
      <vt:lpstr>Student Samples Cont.</vt:lpstr>
      <vt:lpstr>Student Samples</vt:lpstr>
      <vt:lpstr>Student Samples Cont.</vt:lpstr>
      <vt:lpstr>Student Samples Cont.</vt:lpstr>
      <vt:lpstr>Student Samples Cont.</vt:lpstr>
      <vt:lpstr>Student Samples Cont.</vt:lpstr>
      <vt:lpstr>Continuing the Conversation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the Conversation</dc:title>
  <dc:creator>Villa, Jasmine</dc:creator>
  <cp:lastModifiedBy>Villa, Jasmine</cp:lastModifiedBy>
  <cp:revision>13</cp:revision>
  <dcterms:created xsi:type="dcterms:W3CDTF">2015-10-10T04:58:29Z</dcterms:created>
  <dcterms:modified xsi:type="dcterms:W3CDTF">2015-10-10T11:30:36Z</dcterms:modified>
</cp:coreProperties>
</file>